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7" r:id="rId4"/>
    <p:sldId id="301" r:id="rId5"/>
    <p:sldId id="300" r:id="rId6"/>
    <p:sldId id="303" r:id="rId7"/>
    <p:sldId id="296" r:id="rId8"/>
    <p:sldId id="304" r:id="rId9"/>
    <p:sldId id="267" r:id="rId10"/>
    <p:sldId id="306" r:id="rId11"/>
    <p:sldId id="308" r:id="rId12"/>
    <p:sldId id="268" r:id="rId13"/>
    <p:sldId id="307" r:id="rId14"/>
    <p:sldId id="311" r:id="rId15"/>
    <p:sldId id="309" r:id="rId16"/>
    <p:sldId id="312" r:id="rId17"/>
    <p:sldId id="288" r:id="rId18"/>
    <p:sldId id="315" r:id="rId19"/>
    <p:sldId id="314" r:id="rId20"/>
    <p:sldId id="290" r:id="rId21"/>
    <p:sldId id="316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FF"/>
    <a:srgbClr val="CC3300"/>
    <a:srgbClr val="9933FF"/>
    <a:srgbClr val="FF3300"/>
    <a:srgbClr val="CC0099"/>
    <a:srgbClr val="FF33CC"/>
    <a:srgbClr val="990099"/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5F4F8-B84C-4E1A-B664-437D0D924A97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AFE29-7D18-436F-9A7E-34EB3627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6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AFE29-7D18-436F-9A7E-34EB36275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1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AFE29-7D18-436F-9A7E-34EB36275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Four Air-Port in Andhra Pradesh</a:t>
            </a:r>
            <a:r>
              <a:rPr lang="en-US" b="1" baseline="0" dirty="0" smtClean="0">
                <a:solidFill>
                  <a:srgbClr val="C00000"/>
                </a:solidFill>
              </a:rPr>
              <a:t>! Imagine how big the state is!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AFE29-7D18-436F-9A7E-34EB362754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5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1F281F-39FA-4BDA-AA8B-4845BAA41AF4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7F602F6-B313-42F7-963B-A6232F58372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honds" TargetMode="External"/><Relationship Id="rId2" Type="http://schemas.openxmlformats.org/officeDocument/2006/relationships/hyperlink" Target="https://en.wikipedia.org/wiki/Kandhamal_distri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sofindia.com/oriss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ristianity_in_Odisha#cite_note-census2001-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7200" dirty="0" smtClean="0">
                <a:solidFill>
                  <a:srgbClr val="0000FF"/>
                </a:solidFill>
              </a:rPr>
              <a:t>Project for Odisha 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4495800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HELPING PEOPLE IN ODISHA SPIRITUALLY AND PHYSICALLY THROUGH PRIMARY HEALTH CARE</a:t>
            </a:r>
            <a:endParaRPr lang="en-US" sz="2800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FF3399"/>
              </a:solidFill>
            </a:endParaRPr>
          </a:p>
          <a:p>
            <a:endParaRPr lang="en-US" b="1" dirty="0" smtClean="0">
              <a:solidFill>
                <a:srgbClr val="FF3399"/>
              </a:solidFill>
            </a:endParaRPr>
          </a:p>
          <a:p>
            <a:r>
              <a:rPr lang="en-US" b="1" dirty="0" smtClean="0">
                <a:solidFill>
                  <a:srgbClr val="FF3399"/>
                </a:solidFill>
              </a:rPr>
              <a:t> </a:t>
            </a:r>
          </a:p>
          <a:p>
            <a:endParaRPr lang="en-US" sz="3900" b="1" dirty="0" smtClean="0">
              <a:solidFill>
                <a:srgbClr val="FF3399"/>
              </a:solidFill>
            </a:endParaRPr>
          </a:p>
          <a:p>
            <a:endParaRPr lang="en-US" sz="3900" b="1" dirty="0">
              <a:solidFill>
                <a:srgbClr val="FF339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39736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         Strong holds in Odisha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05155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19163"/>
      </p:ext>
    </p:extLst>
  </p:cSld>
  <p:clrMapOvr>
    <a:masterClrMapping/>
  </p:clrMapOvr>
  <p:transition spd="slow" advTm="1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believes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8297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9696"/>
      </p:ext>
    </p:extLst>
  </p:cSld>
  <p:clrMapOvr>
    <a:masterClrMapping/>
  </p:clrMapOvr>
  <p:transition spd="slow" advTm="1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9900"/>
                </a:solidFill>
              </a:rPr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traditions of Odisha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                                 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                                                         </a:t>
            </a:r>
            <a:endParaRPr lang="en-US" sz="28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963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72505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61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63007"/>
      </p:ext>
    </p:extLst>
  </p:cSld>
  <p:clrMapOvr>
    <a:masterClrMapping/>
  </p:clrMapOvr>
  <p:transition spd="slow" advTm="1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/>
            </a:r>
            <a:br>
              <a:rPr lang="en-US" sz="2000" u="sng" dirty="0" smtClean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</a:br>
            <a:r>
              <a:rPr lang="en-US" sz="2000" u="sng" dirty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/>
            </a:r>
            <a:br>
              <a:rPr lang="en-US" sz="2000" u="sng" dirty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</a:br>
            <a:r>
              <a:rPr lang="en-US" sz="2000" u="sng" dirty="0" smtClean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/>
            </a:r>
            <a:br>
              <a:rPr lang="en-US" sz="2000" u="sng" dirty="0" smtClean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</a:br>
            <a:r>
              <a:rPr lang="en-US" sz="2000" u="sng" dirty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/>
            </a:r>
            <a:br>
              <a:rPr lang="en-US" sz="2000" u="sng" dirty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</a:br>
            <a:r>
              <a:rPr lang="en-US" sz="2000" u="sng" dirty="0" smtClean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/>
            </a:r>
            <a:br>
              <a:rPr lang="en-US" sz="2000" u="sng" dirty="0" smtClean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</a:br>
            <a:r>
              <a:rPr lang="en-US" sz="2000" u="sng" dirty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/>
            </a:r>
            <a:br>
              <a:rPr lang="en-US" sz="2000" u="sng" dirty="0">
                <a:solidFill>
                  <a:srgbClr val="0000FF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</a:br>
            <a:r>
              <a:rPr lang="en-US" sz="2000" u="sng" dirty="0" smtClean="0">
                <a:solidFill>
                  <a:schemeClr val="accent2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>Kandhamal </a:t>
            </a:r>
            <a:r>
              <a:rPr lang="en-US" sz="2000" u="sng" dirty="0">
                <a:solidFill>
                  <a:schemeClr val="accent2"/>
                </a:solidFill>
                <a:latin typeface="Baskerville Old Face"/>
                <a:ea typeface="Times New Roman"/>
                <a:cs typeface="Times New Roman"/>
                <a:hlinkClick r:id="rId2" tooltip="Kandhamal district"/>
              </a:rPr>
              <a:t>district</a:t>
            </a:r>
            <a:r>
              <a:rPr lang="en-US" sz="2000" dirty="0">
                <a:solidFill>
                  <a:schemeClr val="accent2"/>
                </a:solidFill>
                <a:latin typeface="Baskerville Old Face"/>
                <a:ea typeface="Times New Roman"/>
                <a:cs typeface="Times New Roman"/>
              </a:rPr>
              <a:t> contains several tribal reservations where only tribal people can own land. The largest community in Kandhamal is the </a:t>
            </a:r>
            <a:r>
              <a:rPr lang="en-US" sz="2000" u="sng" dirty="0">
                <a:solidFill>
                  <a:schemeClr val="accent2"/>
                </a:solidFill>
                <a:latin typeface="Baskerville Old Face"/>
                <a:ea typeface="Times New Roman"/>
                <a:cs typeface="Times New Roman"/>
                <a:hlinkClick r:id="rId3" tooltip="Khonds"/>
              </a:rPr>
              <a:t>Kandha</a:t>
            </a:r>
            <a:r>
              <a:rPr lang="en-US" sz="2000" dirty="0">
                <a:solidFill>
                  <a:schemeClr val="accent2"/>
                </a:solidFill>
                <a:latin typeface="Baskerville Old Face"/>
                <a:ea typeface="Times New Roman"/>
                <a:cs typeface="Times New Roman"/>
              </a:rPr>
              <a:t> tribe. However, the socio-economic and political landscape of Kandhamal is dominated by its second largest community, the non-tribal Pana caste.</a:t>
            </a:r>
            <a:r>
              <a:rPr lang="en-US" sz="1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u="sng" dirty="0" smtClean="0">
              <a:solidFill>
                <a:srgbClr val="0000FF"/>
              </a:solidFill>
              <a:latin typeface="Baskerville Old Face"/>
              <a:ea typeface="Times New Roman"/>
              <a:cs typeface="Times New Roman"/>
              <a:hlinkClick r:id="rId2" tooltip="Kandhamal district"/>
            </a:endParaRPr>
          </a:p>
        </p:txBody>
      </p:sp>
      <p:pic>
        <p:nvPicPr>
          <p:cNvPr id="4" name="Picture 3" descr="Image result for image of early  people in Odish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638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555948"/>
      </p:ext>
    </p:extLst>
  </p:cSld>
  <p:clrMapOvr>
    <a:masterClrMapping/>
  </p:clrMapOvr>
  <p:transition spd="slow" advTm="1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Terrorist  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5"/>
            <a:ext cx="10972799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92253"/>
      </p:ext>
    </p:extLst>
  </p:cSld>
  <p:clrMapOvr>
    <a:masterClrMapping/>
  </p:clrMapOvr>
  <p:transition spd="slow" advTm="1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 smtClean="0">
                <a:solidFill>
                  <a:schemeClr val="accent2"/>
                </a:solidFill>
              </a:rPr>
              <a:t>Common Diseases in odisha</a:t>
            </a:r>
            <a:endParaRPr lang="en-US" sz="3200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482840" cy="5757372"/>
          </a:xfrm>
        </p:spPr>
        <p:txBody>
          <a:bodyPr>
            <a:normAutofit lnSpcReduction="10000"/>
          </a:bodyPr>
          <a:lstStyle/>
          <a:p>
            <a:pPr marL="0" indent="0"/>
            <a:endParaRPr lang="en-US" dirty="0" smtClean="0"/>
          </a:p>
          <a:p>
            <a:pPr marL="0" indent="0"/>
            <a:r>
              <a:rPr lang="en-US" sz="2400" dirty="0" smtClean="0"/>
              <a:t>*   Genetic </a:t>
            </a:r>
            <a:r>
              <a:rPr lang="en-US" sz="2400" dirty="0"/>
              <a:t>disorders such as sickle cell disease and beta-thalassemia, will continue to gain greater prominence in the overall spectrum of ill health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spectrum of hemoglobin </a:t>
            </a:r>
            <a:r>
              <a:rPr lang="en-US" sz="2400" dirty="0" smtClean="0"/>
              <a:t>variants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Sickle cell </a:t>
            </a:r>
            <a:r>
              <a:rPr lang="en-US" sz="2400" dirty="0" smtClean="0"/>
              <a:t>disease 80%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Hemoglobinopathy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/>
            <a:r>
              <a:rPr lang="en-US" sz="2400" dirty="0" smtClean="0"/>
              <a:t>*   Tuberculosis </a:t>
            </a:r>
            <a:r>
              <a:rPr lang="en-US" sz="2400" dirty="0"/>
              <a:t>- </a:t>
            </a:r>
            <a:r>
              <a:rPr lang="en-US" sz="2400" dirty="0" smtClean="0"/>
              <a:t>23%</a:t>
            </a:r>
          </a:p>
          <a:p>
            <a:pPr marL="0" indent="0"/>
            <a:r>
              <a:rPr lang="en-US" sz="2400" dirty="0" smtClean="0"/>
              <a:t>*   Renal infection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Typhoid </a:t>
            </a:r>
            <a:r>
              <a:rPr lang="en-US" sz="2400" dirty="0"/>
              <a:t>- 14%</a:t>
            </a:r>
            <a:r>
              <a:rPr lang="en-US" sz="2400" dirty="0" smtClean="0"/>
              <a:t> </a:t>
            </a:r>
          </a:p>
          <a:p>
            <a:pPr marL="0" indent="0"/>
            <a:r>
              <a:rPr lang="en-US" sz="2400" dirty="0" smtClean="0"/>
              <a:t>*   Malaria </a:t>
            </a:r>
            <a:r>
              <a:rPr lang="en-US" sz="2400" dirty="0"/>
              <a:t>- </a:t>
            </a:r>
            <a:r>
              <a:rPr lang="en-US" sz="2400" dirty="0" smtClean="0"/>
              <a:t>94%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     Cerebral malaria - </a:t>
            </a:r>
            <a:r>
              <a:rPr lang="en-US" sz="2400" dirty="0" smtClean="0"/>
              <a:t>65</a:t>
            </a:r>
            <a:r>
              <a:rPr lang="en-US" sz="2400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     Other types of malaria - </a:t>
            </a:r>
            <a:r>
              <a:rPr lang="en-US" sz="2400" dirty="0" smtClean="0"/>
              <a:t>39%</a:t>
            </a:r>
            <a:endParaRPr lang="en-US" sz="2400" dirty="0"/>
          </a:p>
          <a:p>
            <a:pPr marL="0" indent="0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124032"/>
      </p:ext>
    </p:extLst>
  </p:cSld>
  <p:clrMapOvr>
    <a:masterClrMapping/>
  </p:clrMapOvr>
  <p:transition spd="slow" advTm="1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/>
            <a:r>
              <a:rPr lang="en-US" sz="3600" u="sng" dirty="0" smtClean="0">
                <a:solidFill>
                  <a:schemeClr val="accent3"/>
                </a:solidFill>
              </a:rPr>
              <a:t>Way of Approaching </a:t>
            </a:r>
            <a:r>
              <a:rPr lang="en-US" sz="4000" u="sng" dirty="0" smtClean="0">
                <a:solidFill>
                  <a:schemeClr val="accent3"/>
                </a:solidFill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257800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US" sz="2800" b="0" dirty="0" smtClean="0"/>
              <a:t>* Presenting varies kinds of programs: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Awareness programs about Hygiene &amp; about Diseases.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Showing </a:t>
            </a:r>
            <a:r>
              <a:rPr lang="en-US" sz="2800" b="0" dirty="0" smtClean="0"/>
              <a:t>pictures by using of flip charts.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Showing related movies</a:t>
            </a:r>
            <a:r>
              <a:rPr lang="en-US" sz="2800" b="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Primary Health Care </a:t>
            </a:r>
            <a:r>
              <a:rPr lang="en-US" sz="2800" b="0" dirty="0" err="1" smtClean="0"/>
              <a:t>Clenic</a:t>
            </a:r>
            <a:endParaRPr lang="en-US" sz="2800" b="0" dirty="0" smtClean="0"/>
          </a:p>
          <a:p>
            <a:pPr marL="0" indent="0"/>
            <a:endParaRPr lang="en-US" sz="2800" b="0" dirty="0" smtClean="0"/>
          </a:p>
          <a:p>
            <a:pPr marL="0" indent="0"/>
            <a:r>
              <a:rPr lang="en-US" sz="2800" b="0" dirty="0" smtClean="0"/>
              <a:t>* Programs should be conducted in: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In Schools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In Churches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In Community Halls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 smtClean="0"/>
              <a:t>In open areas </a:t>
            </a:r>
          </a:p>
          <a:p>
            <a:pPr marL="0" indent="0"/>
            <a:r>
              <a:rPr lang="en-US" sz="2800" b="0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733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</a:rPr>
              <a:t>Map of Odisha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54727"/>
            <a:ext cx="6111875" cy="54032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596826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892513"/>
      </p:ext>
    </p:extLst>
  </p:cSld>
  <p:clrMapOvr>
    <a:masterClrMapping/>
  </p:clrMapOvr>
  <p:transition spd="slow" advTm="1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algn="ctr"/>
            <a:r>
              <a:rPr lang="en-US" sz="4800" u="sng" dirty="0" smtClean="0">
                <a:solidFill>
                  <a:schemeClr val="accent2"/>
                </a:solidFill>
              </a:rPr>
              <a:t>About Odisha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2000" dirty="0"/>
              <a:t>Orissa, also known as </a:t>
            </a:r>
            <a:r>
              <a:rPr lang="en-US" sz="2000" u="sng" dirty="0">
                <a:hlinkClick r:id="rId3" tooltip="Odisha"/>
              </a:rPr>
              <a:t>Odisha</a:t>
            </a:r>
            <a:r>
              <a:rPr lang="en-US" sz="2000" dirty="0"/>
              <a:t>, is located on the South East coast of India, by the Bay of Bengal. </a:t>
            </a:r>
            <a:endParaRPr lang="en-US" sz="2000" dirty="0" smtClean="0"/>
          </a:p>
          <a:p>
            <a:r>
              <a:rPr lang="en-US" sz="2000" dirty="0" smtClean="0"/>
              <a:t>The spoken language is </a:t>
            </a:r>
            <a:r>
              <a:rPr 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Odia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state is known for its unintended coastline, which is 480 km long. Historically Orissa was known as Kalinga and was invaded by the Mauryan Emperor Ashoka. </a:t>
            </a:r>
          </a:p>
          <a:p>
            <a:r>
              <a:rPr lang="en-US" sz="2000" dirty="0"/>
              <a:t>The capital of Orissa is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Bhubaneswar,</a:t>
            </a:r>
            <a:r>
              <a:rPr lang="en-US" sz="2000" dirty="0"/>
              <a:t> which is also known as the Temple City of India. </a:t>
            </a:r>
            <a:endParaRPr lang="en-US" sz="2000" dirty="0" smtClean="0"/>
          </a:p>
          <a:p>
            <a:r>
              <a:rPr lang="en-US" sz="2000" dirty="0" smtClean="0"/>
              <a:t>Orissa </a:t>
            </a:r>
            <a:r>
              <a:rPr lang="en-US" sz="2000" dirty="0"/>
              <a:t>has a population of 41,947,358 (2011 census) and covers an area of 155,820 km sq.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/>
              <a:t>Districts and Administration of Orissa: Orissa is divided into 30 districts and each district is governed by a district magistrate who is appointed by the Orissa Administrative Services or the Indian Administrative Services. Each district is split into sub divisions, which are overseen by a sub divisional magistrate. These sub divisions are further divided into blocks and blocks into town municipalities and village panchayats.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57814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49926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>
                <a:solidFill>
                  <a:srgbClr val="008000"/>
                </a:solidFill>
              </a:rPr>
              <a:t>Prayer points</a:t>
            </a:r>
            <a:endParaRPr lang="en-US" sz="3600" b="1" u="sng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75737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* Prayer Points For India:</a:t>
            </a:r>
          </a:p>
          <a:p>
            <a:r>
              <a:rPr lang="en-US" sz="1800" dirty="0" smtClean="0"/>
              <a:t>Please pray for India and especially </a:t>
            </a:r>
            <a:r>
              <a:rPr lang="en-US" sz="1800" dirty="0"/>
              <a:t>Eastern part of </a:t>
            </a:r>
            <a:r>
              <a:rPr lang="en-US" sz="1800" dirty="0" smtClean="0"/>
              <a:t>India, which re-present as a non developed area. Areas like Odisha, Assam &amp; West Bengal.</a:t>
            </a:r>
          </a:p>
          <a:p>
            <a:r>
              <a:rPr lang="en-US" sz="1800" dirty="0" smtClean="0"/>
              <a:t>Please pray for </a:t>
            </a:r>
            <a:r>
              <a:rPr lang="en-US" sz="1800" dirty="0"/>
              <a:t>Odisha and especially Kandhamal District </a:t>
            </a:r>
            <a:r>
              <a:rPr lang="en-US" sz="1800" dirty="0" smtClean="0"/>
              <a:t>, where persecutions takes place often.</a:t>
            </a:r>
          </a:p>
          <a:p>
            <a:r>
              <a:rPr lang="en-US" sz="1800" dirty="0" smtClean="0"/>
              <a:t>Please pray for the souls to receive the salvation.</a:t>
            </a:r>
          </a:p>
          <a:p>
            <a:endParaRPr lang="en-US" sz="1800" dirty="0" smtClean="0"/>
          </a:p>
          <a:p>
            <a:r>
              <a:rPr lang="en-US" sz="1800" dirty="0" smtClean="0"/>
              <a:t>* Common Prayer Points:  </a:t>
            </a:r>
          </a:p>
          <a:p>
            <a:r>
              <a:rPr lang="en-US" sz="1800" dirty="0" smtClean="0"/>
              <a:t>Please pray for Nepal </a:t>
            </a:r>
            <a:r>
              <a:rPr lang="en-US" sz="1800" dirty="0"/>
              <a:t>t</a:t>
            </a:r>
            <a:r>
              <a:rPr lang="en-US" sz="1800" dirty="0" smtClean="0"/>
              <a:t>o rebuild.</a:t>
            </a:r>
          </a:p>
          <a:p>
            <a:r>
              <a:rPr lang="en-US" sz="1800" dirty="0"/>
              <a:t>Please pray </a:t>
            </a:r>
            <a:r>
              <a:rPr lang="en-US" sz="1800" dirty="0" smtClean="0"/>
              <a:t>for </a:t>
            </a:r>
            <a:r>
              <a:rPr lang="en-US" sz="1800" dirty="0"/>
              <a:t>the souls to receive the salvation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Please pray for </a:t>
            </a:r>
            <a:r>
              <a:rPr lang="en-US" sz="1800" dirty="0" smtClean="0"/>
              <a:t>the Christians Pastors, Missionaries &amp; Believers of Christ.</a:t>
            </a:r>
          </a:p>
          <a:p>
            <a:r>
              <a:rPr lang="en-US" sz="1800" dirty="0"/>
              <a:t>Please pray for </a:t>
            </a:r>
            <a:r>
              <a:rPr lang="en-US" sz="1800" dirty="0" smtClean="0"/>
              <a:t>the economic situation in the world.</a:t>
            </a:r>
          </a:p>
          <a:p>
            <a:r>
              <a:rPr lang="en-US" sz="1800" dirty="0"/>
              <a:t>Please pray for </a:t>
            </a:r>
            <a:r>
              <a:rPr lang="en-US" sz="1800" dirty="0" smtClean="0"/>
              <a:t>the terrorist, let them get out of the evil actions.  </a:t>
            </a:r>
          </a:p>
          <a:p>
            <a:r>
              <a:rPr lang="en-US" sz="1800" dirty="0"/>
              <a:t>Please pray for </a:t>
            </a:r>
            <a:r>
              <a:rPr lang="en-US" sz="1800" dirty="0" smtClean="0"/>
              <a:t>the leaders of the nations.  </a:t>
            </a:r>
          </a:p>
          <a:p>
            <a:r>
              <a:rPr lang="en-US" sz="1800" dirty="0"/>
              <a:t>Please pray for </a:t>
            </a:r>
            <a:r>
              <a:rPr lang="en-US" sz="1800" dirty="0" smtClean="0"/>
              <a:t>the child traffics.</a:t>
            </a:r>
          </a:p>
          <a:p>
            <a:r>
              <a:rPr lang="en-US" sz="1800" dirty="0"/>
              <a:t>Please pray </a:t>
            </a:r>
            <a:r>
              <a:rPr lang="en-US" sz="1800" dirty="0" smtClean="0"/>
              <a:t>more things as God leads you.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53276"/>
      </p:ext>
    </p:extLst>
  </p:cSld>
  <p:clrMapOvr>
    <a:masterClrMapping/>
  </p:clrMapOvr>
  <p:transition spd="slow" advTm="1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43484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</a:rPr>
              <a:t>Thank you!</a:t>
            </a:r>
            <a:endParaRPr lang="en-US" sz="6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80892"/>
      </p:ext>
    </p:extLst>
  </p:cSld>
  <p:clrMapOvr>
    <a:masterClrMapping/>
  </p:clrMapOvr>
  <p:transition spd="slow" advTm="1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3200" b="0" dirty="0" smtClean="0"/>
          </a:p>
          <a:p>
            <a:pPr marL="0" indent="0"/>
            <a:endParaRPr lang="en-US" b="0" dirty="0" smtClean="0"/>
          </a:p>
          <a:p>
            <a:pPr>
              <a:buAutoNum type="arabicPeriod"/>
            </a:pPr>
            <a:endParaRPr lang="en-US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93679"/>
              </p:ext>
            </p:extLst>
          </p:nvPr>
        </p:nvGraphicFramePr>
        <p:xfrm>
          <a:off x="-1" y="-2"/>
          <a:ext cx="9144000" cy="6934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93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S No.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District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Headquarters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Population (Census 2011)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Angul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Angul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1,273,821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Balangir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Balangir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1,648,997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Baleshwar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Balasore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2,320,529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Bargarh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Bargarh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1,481,255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Bhadrak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Bhadrak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1,506,337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Boudh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Boudh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441,162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Cuttack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Cuttack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2,624,470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Debagarh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Debagarh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312,520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Dhenkanal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Dhenkanal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1,192,811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4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Gajapati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Paralakhemundi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577,817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74603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0125"/>
              </p:ext>
            </p:extLst>
          </p:nvPr>
        </p:nvGraphicFramePr>
        <p:xfrm>
          <a:off x="-1" y="0"/>
          <a:ext cx="9144000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86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S No.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District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Headquarters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Population (Census 2011)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Ganjam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Chhatrapur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3,529,031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Jagatsinghpur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Jagatsinghpur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1,136,971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Jajpur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Panikoili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1,827,192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Jharsuguda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Jharsuguda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579,505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Kalahandi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Bhawanipatna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1,576,869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Kandhamal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Phulbani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733,110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Kendrapara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Kendrapara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1,440,361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Kendujhar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Kendujhar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1,801,733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Khordha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Khordha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2,251,673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7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Koraput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Koraput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1,379,647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510758"/>
      </p:ext>
    </p:extLst>
  </p:cSld>
  <p:clrMapOvr>
    <a:masterClrMapping/>
  </p:clrMapOvr>
  <p:transition spd="slow" advTm="1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39388"/>
              </p:ext>
            </p:extLst>
          </p:nvPr>
        </p:nvGraphicFramePr>
        <p:xfrm>
          <a:off x="-2" y="0"/>
          <a:ext cx="9144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96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S No.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District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Headquarters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Population (Census 2011)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Malkangiri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Malkangiri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613,192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Mayurbhanj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Baripada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2,519,738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Nabarangapur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Nabarangpur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1,220,946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Nayagarh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Nayagarh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962,789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Nuapada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Nuapada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610,382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Puri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Puri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1,698,730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Rayagada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Rayagada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967,911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Sambalpur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Sambalpur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1,041,099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Subarnapur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Subarnapur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610,183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6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Sundergarh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Sundergarh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2,093,437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545049"/>
      </p:ext>
    </p:extLst>
  </p:cSld>
  <p:clrMapOvr>
    <a:masterClrMapping/>
  </p:clrMapOvr>
  <p:transition spd="slow" advTm="1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703683"/>
      </p:ext>
    </p:extLst>
  </p:cSld>
  <p:clrMapOvr>
    <a:masterClrMapping/>
  </p:clrMapOvr>
  <p:transition spd="slow" advTm="1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448800" cy="762000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 Religious </a:t>
            </a:r>
            <a:r>
              <a:rPr lang="en-US" sz="2400" b="1" dirty="0">
                <a:latin typeface="Calibri" panose="020F0502020204030204" pitchFamily="34" charset="0"/>
              </a:rPr>
              <a:t>composition in Odisha according to the 2001 census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318164"/>
              </p:ext>
            </p:extLst>
          </p:nvPr>
        </p:nvGraphicFramePr>
        <p:xfrm>
          <a:off x="-3" y="1066798"/>
          <a:ext cx="9144002" cy="579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48596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Religious composition in Odisha according to the 2001 census</a:t>
                      </a:r>
                      <a:r>
                        <a:rPr lang="en-US" sz="1200" u="sng" baseline="30000" dirty="0">
                          <a:effectLst/>
                          <a:hlinkClick r:id="rId2"/>
                        </a:rPr>
                        <a:t>[1]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%persons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%males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%females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Hindus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34,726,129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94.35%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17,615,951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94.40%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17,110,178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94.30%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Christians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897,861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443,245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454,616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Muslims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761,985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391,234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370,751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Sikhs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17,492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9,448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8,044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Buddhists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9,863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5,180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4,683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Jains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9,154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4,736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4,418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361,981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180,156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181,825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315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Religion not stated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20,195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10,620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9,575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59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36,804,660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18,660,570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18,144,090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613164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129"/>
            <a:ext cx="9067800" cy="61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20940" cy="76200"/>
          </a:xfrm>
        </p:spPr>
        <p:txBody>
          <a:bodyPr/>
          <a:lstStyle/>
          <a:p>
            <a:pPr algn="ctr"/>
            <a:r>
              <a:rPr lang="en-US" b="1" dirty="0" smtClean="0"/>
              <a:t>Religious  violence in  Odisha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99" y="628129"/>
            <a:ext cx="1282099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19307"/>
      </p:ext>
    </p:extLst>
  </p:cSld>
  <p:clrMapOvr>
    <a:masterClrMapping/>
  </p:clrMapOvr>
  <p:transition spd="slow" advTm="1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28599"/>
            <a:ext cx="9906000" cy="14478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00B0F0"/>
                </a:solidFill>
              </a:rPr>
              <a:t>About KANDHMAL DISTRICT</a:t>
            </a:r>
            <a:r>
              <a:rPr lang="en-US" sz="3200" u="sng" dirty="0" smtClean="0">
                <a:solidFill>
                  <a:srgbClr val="00B0F0"/>
                </a:solidFill>
              </a:rPr>
              <a:t> 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0" dirty="0" smtClean="0"/>
              <a:t>The tribe is </a:t>
            </a:r>
            <a:r>
              <a:rPr lang="en-US" sz="3300" b="0" dirty="0" smtClean="0">
                <a:solidFill>
                  <a:schemeClr val="accent2"/>
                </a:solidFill>
              </a:rPr>
              <a:t>Kandha</a:t>
            </a:r>
          </a:p>
          <a:p>
            <a:r>
              <a:rPr lang="en-US" sz="3300" b="0" dirty="0" smtClean="0"/>
              <a:t>The spoken language is </a:t>
            </a:r>
            <a:r>
              <a:rPr lang="en-US" sz="3300" b="0" dirty="0" smtClean="0">
                <a:solidFill>
                  <a:schemeClr val="accent2"/>
                </a:solidFill>
              </a:rPr>
              <a:t>Kuia</a:t>
            </a:r>
            <a:r>
              <a:rPr lang="en-US" sz="3300" b="0" dirty="0" smtClean="0"/>
              <a:t> </a:t>
            </a:r>
            <a:endParaRPr lang="en-US" sz="3300" b="0" dirty="0"/>
          </a:p>
          <a:p>
            <a:r>
              <a:rPr lang="en-US" sz="3300" b="0" dirty="0"/>
              <a:t>The </a:t>
            </a:r>
            <a:r>
              <a:rPr lang="en-US" sz="3300" b="0" dirty="0" smtClean="0"/>
              <a:t>believe system are </a:t>
            </a:r>
            <a:r>
              <a:rPr lang="en-US" sz="3300" b="0" dirty="0" smtClean="0">
                <a:solidFill>
                  <a:schemeClr val="accent2"/>
                </a:solidFill>
              </a:rPr>
              <a:t>nature and animistic </a:t>
            </a:r>
            <a:r>
              <a:rPr lang="en-US" sz="3300" b="0" dirty="0">
                <a:solidFill>
                  <a:schemeClr val="accent2"/>
                </a:solidFill>
              </a:rPr>
              <a:t>forms </a:t>
            </a:r>
            <a:r>
              <a:rPr lang="en-US" sz="3300" b="0" dirty="0" smtClean="0">
                <a:solidFill>
                  <a:schemeClr val="accent2"/>
                </a:solidFill>
              </a:rPr>
              <a:t>of  Hinduism</a:t>
            </a:r>
          </a:p>
          <a:p>
            <a:endParaRPr lang="en-US" sz="3300" b="0" dirty="0" smtClean="0"/>
          </a:p>
          <a:p>
            <a:r>
              <a:rPr lang="en-US" sz="3300" b="0" dirty="0" smtClean="0"/>
              <a:t>The </a:t>
            </a:r>
            <a:r>
              <a:rPr lang="en-US" sz="3300" b="0" dirty="0"/>
              <a:t>religions: </a:t>
            </a:r>
            <a:endParaRPr lang="en-US" sz="3300" b="0" dirty="0" smtClean="0"/>
          </a:p>
          <a:p>
            <a:pPr marL="0" indent="0">
              <a:buNone/>
            </a:pPr>
            <a:r>
              <a:rPr lang="en-US" sz="3300" b="0" dirty="0" smtClean="0"/>
              <a:t>                        * Ethnic religionist - 0.05%</a:t>
            </a:r>
            <a:br>
              <a:rPr lang="en-US" sz="3300" b="0" dirty="0" smtClean="0"/>
            </a:br>
            <a:r>
              <a:rPr lang="en-US" sz="3300" b="0" dirty="0" smtClean="0"/>
              <a:t>                        * Hinduism - 94.35% </a:t>
            </a:r>
          </a:p>
          <a:p>
            <a:pPr marL="0" lvl="0" indent="0">
              <a:buNone/>
            </a:pPr>
            <a:r>
              <a:rPr lang="en-US" sz="3300" b="0" dirty="0" smtClean="0"/>
              <a:t>                        </a:t>
            </a:r>
            <a:r>
              <a:rPr lang="en-US" sz="3300" b="0" dirty="0"/>
              <a:t>*</a:t>
            </a:r>
            <a:r>
              <a:rPr lang="en-US" sz="3300" b="0" dirty="0" smtClean="0"/>
              <a:t> </a:t>
            </a:r>
            <a:r>
              <a:rPr lang="en-US" sz="3300" b="0" dirty="0"/>
              <a:t>Christianity </a:t>
            </a:r>
            <a:r>
              <a:rPr lang="en-US" sz="3300" b="0" dirty="0" smtClean="0"/>
              <a:t>- 2.44%</a:t>
            </a:r>
          </a:p>
          <a:p>
            <a:pPr marL="0" lvl="0" indent="0">
              <a:buNone/>
            </a:pPr>
            <a:r>
              <a:rPr lang="en-US" sz="3300" b="0" dirty="0"/>
              <a:t> </a:t>
            </a:r>
            <a:r>
              <a:rPr lang="en-US" sz="3300" b="0" dirty="0" smtClean="0"/>
              <a:t>                       * Others </a:t>
            </a:r>
          </a:p>
          <a:p>
            <a:pPr marL="0" lvl="0" indent="0"/>
            <a:endParaRPr lang="en-US" sz="3300" b="0" dirty="0" smtClean="0"/>
          </a:p>
          <a:p>
            <a:pPr marL="0" lvl="0" indent="0"/>
            <a:r>
              <a:rPr lang="en-US" sz="3300" b="0" dirty="0" smtClean="0"/>
              <a:t>Occupation: Mainly forming! Vegetables, Ground  </a:t>
            </a:r>
          </a:p>
          <a:p>
            <a:pPr marL="0" lvl="0" indent="0"/>
            <a:r>
              <a:rPr lang="en-US" sz="3300" b="0" dirty="0"/>
              <a:t> </a:t>
            </a:r>
            <a:r>
              <a:rPr lang="en-US" sz="3300" b="0" dirty="0" smtClean="0"/>
              <a:t>                   nets, Turmeric &amp; Turmeric powder.   </a:t>
            </a:r>
          </a:p>
          <a:p>
            <a:pPr marL="0" lvl="0" indent="0"/>
            <a:r>
              <a:rPr lang="en-US" sz="3200" b="0" dirty="0"/>
              <a:t> </a:t>
            </a:r>
            <a:r>
              <a:rPr lang="en-US" sz="3200" b="0" dirty="0" smtClean="0"/>
              <a:t>                   </a:t>
            </a:r>
            <a:endParaRPr lang="en-US" sz="3200" b="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6045995"/>
      </p:ext>
    </p:extLst>
  </p:cSld>
  <p:clrMapOvr>
    <a:masterClrMapping/>
  </p:clrMapOvr>
  <p:transition spd="slow" advTm="1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2693</TotalTime>
  <Words>714</Words>
  <Application>Microsoft Office PowerPoint</Application>
  <PresentationFormat>On-screen Show (4:3)</PresentationFormat>
  <Paragraphs>295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 Project for Odisha </vt:lpstr>
      <vt:lpstr>About Odisha </vt:lpstr>
      <vt:lpstr>PowerPoint Presentation</vt:lpstr>
      <vt:lpstr>PowerPoint Presentation</vt:lpstr>
      <vt:lpstr>PowerPoint Presentation</vt:lpstr>
      <vt:lpstr>PowerPoint Presentation</vt:lpstr>
      <vt:lpstr> Religious composition in Odisha according to the 2001 census </vt:lpstr>
      <vt:lpstr>Religious  violence in  Odisha </vt:lpstr>
      <vt:lpstr>About KANDHMAL DISTRICT </vt:lpstr>
      <vt:lpstr>         Strong holds in Odisha</vt:lpstr>
      <vt:lpstr> believes  </vt:lpstr>
      <vt:lpstr>  traditions of Odisha</vt:lpstr>
      <vt:lpstr>PowerPoint Presentation</vt:lpstr>
      <vt:lpstr>      Kandhamal district contains several tribal reservations where only tribal people can own land. The largest community in Kandhamal is the Kandha tribe. However, the socio-economic and political landscape of Kandhamal is dominated by its second largest community, the non-tribal Pana caste. </vt:lpstr>
      <vt:lpstr>Terrorist  </vt:lpstr>
      <vt:lpstr>Common Diseases in odisha</vt:lpstr>
      <vt:lpstr>Way of Approaching    </vt:lpstr>
      <vt:lpstr>Map of Odisha </vt:lpstr>
      <vt:lpstr>PowerPoint Presentation</vt:lpstr>
      <vt:lpstr>PowerPoint Presentation</vt:lpstr>
      <vt:lpstr>Prayer points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about Malaria</dc:title>
  <dc:creator>East</dc:creator>
  <cp:lastModifiedBy>East</cp:lastModifiedBy>
  <cp:revision>293</cp:revision>
  <dcterms:created xsi:type="dcterms:W3CDTF">2015-05-17T21:46:23Z</dcterms:created>
  <dcterms:modified xsi:type="dcterms:W3CDTF">2015-08-24T06:27:10Z</dcterms:modified>
</cp:coreProperties>
</file>